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66" r:id="rId6"/>
    <p:sldId id="265" r:id="rId7"/>
    <p:sldId id="260" r:id="rId8"/>
    <p:sldId id="267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6D557F-074B-4F16-8D4B-44341BD1FF58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3AF6CC-8F2A-42E0-8476-93CC08077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99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C4C765-3DF8-4042-8A17-CDC1CF6F38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08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1927E-3B8C-4DCB-9910-F803D70876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475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B9C43-13E4-4813-8DA6-451ABFB22B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248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B3FA09-D412-4909-AAAF-5BB58336A3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052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3C5DC-6B5D-48E3-BB8A-A3DAB2DBB0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60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4BBD0-1786-4040-AF4D-BC517069164E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490D-6388-4271-91F0-2C3CFFA15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8353-CEAA-47B2-B3BC-71A647681DF3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0DF6-325B-4F84-878E-11518A6206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20AC-0986-4F1C-995D-74A9427F1EF1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E2AE5-FB1F-41D7-B687-7955E0775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D33EB-A306-49F7-84EB-9E323C7B4CE3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4C870-4F96-420E-959B-431DFEB63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4549-E2FB-4B67-BF81-20B54667E853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7E49-C823-4108-A9C3-54F7DE33E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03DB-CAB1-49AC-B536-ACEBDF274809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7355-DC3F-4740-B168-3613A2D10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94CDF-4AAB-4D3F-9922-D4C00C05C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E0130-AF75-4DBD-999D-A918747574AF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D9D9-DAE0-4863-A3CC-A4A201178210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B5FA-F37F-4A52-8E72-F364F50D5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20031-D1B1-47B9-8772-3745EE5E52CE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0D66-672C-4D64-A8C2-2F0B8B0C8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A636-9B22-4401-BA43-5384D3D6BB8D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72F9-B3D1-4887-9C2F-573B4AD92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91CD-0E48-43C2-9D98-A615B5876265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D779-4244-43EA-8B67-A352DB054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1DF95C-82AF-4DA4-A7B2-04C299314C15}" type="datetimeFigureOut">
              <a:rPr lang="en-US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69F787-E55A-41D8-AFDA-A042B3A4C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owerschools/profehawley@weebl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 la clase de Mr. Hawley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SRMHS Open House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38996"/>
            <a:ext cx="8305800" cy="15861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/>
              <a:t>Bienvenidos</a:t>
            </a:r>
            <a:endParaRPr b="1"/>
          </a:p>
        </p:txBody>
      </p:sp>
      <p:pic>
        <p:nvPicPr>
          <p:cNvPr id="5124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3" cstate="print">
            <a:lum bright="-18000"/>
          </a:blip>
          <a:srcRect/>
          <a:stretch>
            <a:fillRect/>
          </a:stretch>
        </p:blipFill>
        <p:spPr bwMode="auto">
          <a:xfrm>
            <a:off x="2133600" y="1219200"/>
            <a:ext cx="48768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1371600" y="2286000"/>
            <a:ext cx="6553200" cy="3429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2060"/>
                </a:solidFill>
              </a:rPr>
              <a:t>Thank You for coming!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2060"/>
                </a:solidFill>
              </a:rPr>
              <a:t>Have a great night!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2060"/>
                </a:solidFill>
              </a:rPr>
              <a:t>Drive Home Safely!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b="1" dirty="0" smtClean="0">
                <a:solidFill>
                  <a:srgbClr val="002060"/>
                </a:solidFill>
              </a:rPr>
              <a:t>THE END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1143000" y="59436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Images from coolclips.com,  acclaimimages.com, colonialcasa.org, eecs.harvard.edu, fotosearch.com, and bulldogband.net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762000"/>
            <a:ext cx="1371600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838200"/>
            <a:ext cx="1371600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152400"/>
            <a:ext cx="8229600" cy="1066800"/>
          </a:xfrm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dirty="0" smtClean="0">
                <a:ln>
                  <a:noFill/>
                </a:ln>
                <a:effectLst/>
              </a:rPr>
              <a:t>My Mission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800" b="1" dirty="0" smtClean="0">
                <a:solidFill>
                  <a:schemeClr val="bg1"/>
                </a:solidFill>
              </a:rPr>
              <a:t>Being  a Loving         Presence, Creatively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  Fulfilling my destiny!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Class Needs:  Please 1 box of tissues, 1 bottle of hand sanitizer. Thanks in advance.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800" b="1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676400"/>
            <a:ext cx="66294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Email </a:t>
            </a:r>
            <a:r>
              <a:rPr lang="en-US" dirty="0" smtClean="0">
                <a:solidFill>
                  <a:schemeClr val="bg1"/>
                </a:solidFill>
              </a:rPr>
              <a:t>–dhawley@wcpss.net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Grades </a:t>
            </a:r>
            <a:r>
              <a:rPr lang="en-US" dirty="0" smtClean="0">
                <a:solidFill>
                  <a:schemeClr val="bg1"/>
                </a:solidFill>
              </a:rPr>
              <a:t>/class info – 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hlinkClick r:id="rId3"/>
              </a:rPr>
              <a:t>Powerschools/profehawley@weebly.com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Profehawley</a:t>
            </a:r>
            <a:r>
              <a:rPr lang="en-US" dirty="0" smtClean="0">
                <a:solidFill>
                  <a:schemeClr val="bg1"/>
                </a:solidFill>
              </a:rPr>
              <a:t> website password</a:t>
            </a:r>
            <a:r>
              <a:rPr lang="en-US" smtClean="0">
                <a:solidFill>
                  <a:schemeClr val="bg1"/>
                </a:solidFill>
              </a:rPr>
              <a:t>: Barca4ever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NT classes: </a:t>
            </a:r>
            <a:r>
              <a:rPr lang="en-US" dirty="0">
                <a:solidFill>
                  <a:schemeClr val="bg1"/>
                </a:solidFill>
              </a:rPr>
              <a:t>https://srhs.echo-ntn.org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Academic Assistance- </a:t>
            </a:r>
            <a:r>
              <a:rPr lang="en-US" dirty="0" smtClean="0">
                <a:solidFill>
                  <a:schemeClr val="bg1"/>
                </a:solidFill>
              </a:rPr>
              <a:t>Thurs </a:t>
            </a:r>
            <a:r>
              <a:rPr lang="en-US" dirty="0" smtClean="0">
                <a:solidFill>
                  <a:schemeClr val="bg1"/>
                </a:solidFill>
              </a:rPr>
              <a:t>afternoon 230-3pm or by appointment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http://ncpressfoundation.org/dave-jones-award/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086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/>
              <a:t>To start off…</a:t>
            </a:r>
            <a:endParaRPr b="1" dirty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04800"/>
            <a:ext cx="1836738" cy="183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24000"/>
            <a:ext cx="6019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Cellphones – </a:t>
            </a:r>
            <a:r>
              <a:rPr lang="en-US" dirty="0" smtClean="0">
                <a:solidFill>
                  <a:schemeClr val="bg1"/>
                </a:solidFill>
              </a:rPr>
              <a:t>Be responsible/respectful or turned into the office. 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Late Policy / Tardies – </a:t>
            </a:r>
          </a:p>
          <a:p>
            <a:pPr marL="742950" lvl="1" indent="-285750" eaLnBrk="1" hangingPunct="1"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Phone Calls – I need help or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How do you handle it?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Curveball (Positive call).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10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solidFill>
                  <a:schemeClr val="bg1"/>
                </a:solidFill>
              </a:rPr>
              <a:t>School Policies</a:t>
            </a:r>
            <a:endParaRPr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114800"/>
            <a:ext cx="1933575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362200"/>
            <a:ext cx="20574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10 </a:t>
            </a:r>
            <a:r>
              <a:rPr lang="en-US" sz="4000" dirty="0" err="1" smtClean="0">
                <a:solidFill>
                  <a:schemeClr val="bg1"/>
                </a:solidFill>
              </a:rPr>
              <a:t>pt</a:t>
            </a:r>
            <a:r>
              <a:rPr lang="en-US" sz="4000" dirty="0" smtClean="0">
                <a:solidFill>
                  <a:schemeClr val="bg1"/>
                </a:solidFill>
              </a:rPr>
              <a:t> grading scale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90-100 A 80-89 B 70-79 C 60-69 D below 60 F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Tests 25%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Quizzes 25%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Projects 25%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Informal Assessments 25</a:t>
            </a:r>
            <a:r>
              <a:rPr lang="en-US" sz="2400" dirty="0" smtClean="0">
                <a:solidFill>
                  <a:schemeClr val="bg1"/>
                </a:solidFill>
              </a:rPr>
              <a:t>%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Interims – students will be responsible for printing/getting them signed/returned.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Scales Non 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Knowledge and Thinking – 60%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Written Communication 10%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Oral Communication – 10%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Agency -10%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Interims </a:t>
            </a:r>
            <a:r>
              <a:rPr lang="en-US" sz="3200" dirty="0" smtClean="0">
                <a:solidFill>
                  <a:schemeClr val="bg1"/>
                </a:solidFill>
              </a:rPr>
              <a:t>– students will be responsible for printing/getting them signed/returned. 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Grades	by School Wide Learning Outcomes -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057400"/>
            <a:ext cx="7391400" cy="3886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Syllabus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Website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Projects – web 2.0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chemeClr val="bg1"/>
                </a:solidFill>
              </a:rPr>
              <a:t>		 Tools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Late work 10pts per day.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More than 5 days late = </a:t>
            </a:r>
            <a:r>
              <a:rPr lang="en-US" dirty="0" smtClean="0">
                <a:solidFill>
                  <a:schemeClr val="bg1"/>
                </a:solidFill>
              </a:rPr>
              <a:t>60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3152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/>
              <a:t>This year in Spanish class…</a:t>
            </a:r>
            <a:endParaRPr b="1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981200"/>
            <a:ext cx="32385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ECHO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your child/student – “Sit down, login to ECHO and show me your grade.” Good discussion ensues. </a:t>
            </a:r>
          </a:p>
          <a:p>
            <a:endParaRPr lang="en-US" dirty="0" smtClean="0"/>
          </a:p>
          <a:p>
            <a:r>
              <a:rPr lang="en-US" dirty="0" smtClean="0"/>
              <a:t>Parents can sign up for an Echo </a:t>
            </a:r>
            <a:r>
              <a:rPr lang="en-US" dirty="0"/>
              <a:t>Parent Observer Account.  </a:t>
            </a:r>
            <a:endParaRPr lang="en-US" dirty="0" smtClean="0"/>
          </a:p>
          <a:p>
            <a:r>
              <a:rPr lang="en-US" dirty="0" smtClean="0"/>
              <a:t>School Website/Academics/New Tech/Grades and ECHO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0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For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Interim Dates,  Early Release, End of quarter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Please follow the website and listen to announcements.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/>
              <a:t>http://www.wcpss.net/southeastraleighhs</a:t>
            </a:r>
            <a:endParaRPr lang="en-US" dirty="0" smtClean="0"/>
          </a:p>
          <a:p>
            <a:pPr lvl="3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Key Dates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1689</TotalTime>
  <Words>295</Words>
  <Application>Microsoft Office PowerPoint</Application>
  <PresentationFormat>On-screen Show (4:3)</PresentationFormat>
  <Paragraphs>74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Paper</vt:lpstr>
      <vt:lpstr>Bienvenidos</vt:lpstr>
      <vt:lpstr>My Mission</vt:lpstr>
      <vt:lpstr>To start off…</vt:lpstr>
      <vt:lpstr>School Policies</vt:lpstr>
      <vt:lpstr>Grading Scales Non NT</vt:lpstr>
      <vt:lpstr>Grades by School Wide Learning Outcomes - </vt:lpstr>
      <vt:lpstr>This year in Spanish class…</vt:lpstr>
      <vt:lpstr>Parent ECHO Access</vt:lpstr>
      <vt:lpstr>Key Dates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Sara Renee Mickens</dc:creator>
  <cp:lastModifiedBy>dhawley</cp:lastModifiedBy>
  <cp:revision>103</cp:revision>
  <dcterms:created xsi:type="dcterms:W3CDTF">2009-01-13T03:07:43Z</dcterms:created>
  <dcterms:modified xsi:type="dcterms:W3CDTF">2017-01-19T22:05:19Z</dcterms:modified>
</cp:coreProperties>
</file>