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BEC3BDA-C0E5-4839-8CA9-BA148B82D1DB}" type="datetimeFigureOut">
              <a:rPr lang="es-US" smtClean="0"/>
              <a:t>1/4/2016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DEB620-8399-4C2D-90D2-9A58D0826380}" type="slidenum">
              <a:rPr lang="es-US" smtClean="0"/>
              <a:t>‹#›</a:t>
            </a:fld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YO: Mi vida</a:t>
            </a:r>
            <a:endParaRPr lang="es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Mi diario</a:t>
            </a:r>
          </a:p>
          <a:p>
            <a:endParaRPr lang="es-MX" dirty="0" smtClean="0"/>
          </a:p>
          <a:p>
            <a:r>
              <a:rPr lang="es-MX" dirty="0" smtClean="0"/>
              <a:t>Ideas adoptadas de María Isabel Sánchez </a:t>
            </a:r>
            <a:r>
              <a:rPr lang="es-MX" dirty="0" err="1" smtClean="0"/>
              <a:t>Vegara</a:t>
            </a:r>
            <a:r>
              <a:rPr lang="es-MX" dirty="0" smtClean="0"/>
              <a:t>, 2012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92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9. ¿A qué no puedes resistirte?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99. ¿Qué te gustaría ser de mayor?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100. ¿Cuál es la gran pregunta de tu vida?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10. ¿Puedes dibujar tu árbol genealógico (aunque sea mal)?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11. Si tuvieras que prescindir de un sentido, ¿cuál sería?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12. ¿Prefieres estar delante o detrás de la cámara?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13. ¿La última mentira que has dicho?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14. ¿Sólido, líquido o gaseoso?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15. ¿Crees en el karma?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16. Tu casa se quema y sólo tienes tiempo de coger tres cosas . ¿Cuáles? </a:t>
            </a:r>
            <a:r>
              <a:rPr lang="en-US" dirty="0" smtClean="0"/>
              <a:t>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17. ¿Alguna vez te bañaste desnudo/a?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18. ¿Qué no has hecho todavía?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1. ¿Qué nombre te hubiera gustado tener?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9122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19. ¿Qué te aburre?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20. ¿Coleccionas algo?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21. ¿Qué dice el último mensaje que has recibido en el móvil?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22. ¿Cuál es el mayor </a:t>
            </a:r>
            <a:r>
              <a:rPr lang="es-MX" i="1" dirty="0" smtClean="0"/>
              <a:t>“¿y si hubiera…?” </a:t>
            </a:r>
            <a:r>
              <a:rPr lang="es-MX" dirty="0" smtClean="0"/>
              <a:t>de tu vida?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23. ¿Cómo se llamaba tu mejor amigo/a del cole [antes de este]? ¿Sigue siendo tu amigo/a?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24. ¿El chiste que siempre cuentas?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25. En una isla desierta, ¿prefieres pasar diez años con alguien a quien adoras o sólo un mes pero con alguien a quien detestas?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26. ¿Qué es lo mejor que te ha pasado esta semana?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27. ¿Te gusta el olor a gasolina?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28. ¿Qué es lo más bonito que te han dicho nunca?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2</a:t>
            </a:r>
            <a:r>
              <a:rPr lang="es-MX" dirty="0" smtClean="0"/>
              <a:t>. ¿Cuál es tu talento más raro?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29. ¿Qué te irrita del otro sexo?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30. ¿Eres el tipo de amigo que te gustaría tener como amigo?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31. ¿Crees en fantasmas? ¿Y en alienígenas?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32. ¿Cómo duermes?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33. ¿Alguna vez has escrito un poema de amor?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34. ¿Qué te preocupa últimamente?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35. Escoge: ¿norte o sur?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36. ¿Cuál es el peor lugar en el que has estado?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37. Define: arte.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38. ¿Qué tiempo hace ahora mismo?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3. Coge el libro que tengas más cerca y ábrelo por la última página. ¿Cómo acaba?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39. ¿Qué hora es?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40. ¿Viaje al pasado o al futuro?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41. Según tú, ¿cuál es el sentido de la vida?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42. ¿Qué es lo último que has comprado?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43. ¿A quién hechas de menos?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44. ¿Con qué personaje famoso te han comparado?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45. ¿Eres supersticioso/a?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46. ¿Tienes alguna cicatriz?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47. Desayuno: ¿dulce o salado?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48. ¿Cómo te llamaban tus padres de pequeño/a?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4. ¿Prefieres hablar o chatear?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49. ¿Alguna vez has cazado una mariposa?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50. ¿Qué te hace especial?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51. ¿Crees que el universo es infinito o se acaba en algún sitio?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52. ¿Qué noticia te pone de mal humor?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53. El amor de tu vida, ¿ha llegado?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54. ¿Puedes tocarte la nariz con la lengua?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55. ¿Qué podrías comer tres veces a la semana sin cansarte?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56. ¿A qué pregunta responderías con una mentira?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57. ¿Dónde estabas hace un año?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58. ¿Ahora mismo llevas calcetines puestos?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5. ¿Crees que tu vida era mejor antes?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59. ¿Qué es lo peor que te ha pasado?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60. ¿Cuál es tu personaje favorito?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61. ¿Y tu arma secreta para enamorar a alguien?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62. ¿Qué juguete te gustaría recuperar?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63. ¿Dónde está tu mejor amigo/a?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64. ¿La película o el libro?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65. ¿Un sonido que adores? ¿Y uno que detestes?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66. ¿Dónde estabas y qué hacías ayer a eso de las ocho de la noche?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67. Si Dios fuera una persona, ¿qué apellido tendría?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68. ¿Alguna vez has ordeñado una vaca?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6. ¿Alguna vez te metiste algo extraño por la nariz?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69. ¿Los cuatro últimos números de tu carnet de identidad?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70. ¿Qué canción te hace feliz siempre que la escuchas?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71. Si pudieras volver a vivir media hora de tu vida, ¿qué media hora sería?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72. ¿Qué te avergüenza?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73. ¿Melón o sandía?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74. ¿Qué palabra repites un montón?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75. ¿Quién te sorprendería que fuera a tu entierro?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76. ¿Dónde estás sentado/a ahora?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77. ¿Odias a alguien?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78. ¿Cuál es el último sueño que recuerdas?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7. ¿Cuántos años quieres vivir?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79. ¿El disfraz más ridículo que te has puesto?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80. ¿Qué hay sobre tu mesita de noche?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81. El médico te informa de que te queda un mes de vida, ¿a quién se lo dirías? ¿qué harías?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82. ¿De qué humor te levantas por las mañanas?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83. Si el mundo entero pudiera escucharte ahora mismo, ¿qué le dirías?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84. ¿Qué imagen tienes puesta en el escritorio de tu ordenador?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85. ¿Cuál es la mejor decisión que has tomado?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86. ¿Qué pie calzas?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87. ¿Cuál es tu palabra favorita?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88. ¿Qué opinas de la educación sexual?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8. ¿De qué color es el cielo cuando es más bonito?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89. ¿Qué te gustaría ver escrito en tu tumba?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90. ¿Qué súper poder quisieras tener?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91. ¿Qué es lo primero que se te pasa por la cabeza cuando lees la palabra “mañana”? </a:t>
            </a: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92. ¿En qué te pareces a tu padre?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93. ¿En qué te pareces a tu madre?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94. ¿Te atreves a dibujarte?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95. ¿Alguna vez has vomitado en un barco?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96. ¿La última peli que has visto?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97. ¿Cambiarías algo de tu aspecto físico?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98. Define: trabajador/a. </a:t>
            </a:r>
            <a:endParaRPr lang="es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17077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</TotalTime>
  <Words>1149</Words>
  <Application>Microsoft Office PowerPoint</Application>
  <PresentationFormat>On-screen Show (4:3)</PresentationFormat>
  <Paragraphs>104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4" baseType="lpstr">
      <vt:lpstr>Candara</vt:lpstr>
      <vt:lpstr>Symbol</vt:lpstr>
      <vt:lpstr>Waveform</vt:lpstr>
      <vt:lpstr>YO: Mi vida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YO: Mi vida</dc:title>
  <dc:creator>ls</dc:creator>
  <cp:lastModifiedBy>dhawley</cp:lastModifiedBy>
  <cp:revision>29</cp:revision>
  <dcterms:created xsi:type="dcterms:W3CDTF">2014-08-21T01:51:19Z</dcterms:created>
  <dcterms:modified xsi:type="dcterms:W3CDTF">2016-01-04T20:55:47Z</dcterms:modified>
</cp:coreProperties>
</file>